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4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2/13/2014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130425"/>
            <a:ext cx="4724400" cy="1600327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Irregular </a:t>
            </a:r>
            <a:r>
              <a:rPr lang="en-US" sz="4400" dirty="0" err="1" smtClean="0"/>
              <a:t>preterite</a:t>
            </a:r>
            <a:r>
              <a:rPr lang="en-US" sz="4400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oír</a:t>
            </a:r>
            <a:r>
              <a:rPr lang="en-US" dirty="0" smtClean="0"/>
              <a:t>, leer, </a:t>
            </a:r>
            <a:r>
              <a:rPr lang="en-US" dirty="0" err="1" smtClean="0"/>
              <a:t>creer</a:t>
            </a:r>
            <a:r>
              <a:rPr lang="en-US" dirty="0" smtClean="0"/>
              <a:t>, &amp; </a:t>
            </a:r>
            <a:r>
              <a:rPr lang="en-US" dirty="0" err="1" smtClean="0"/>
              <a:t>destruir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Realidades</a:t>
            </a:r>
            <a:r>
              <a:rPr lang="en-US" dirty="0" smtClean="0"/>
              <a:t> 2, p250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1173339">
            <a:off x="5690057" y="3204404"/>
            <a:ext cx="2523447" cy="34470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i2y</a:t>
            </a:r>
            <a:endParaRPr lang="en-US" sz="13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verbs</a:t>
            </a:r>
          </a:p>
        </p:txBody>
      </p:sp>
    </p:spTree>
    <p:extLst>
      <p:ext uri="{BB962C8B-B14F-4D97-AF65-F5344CB8AC3E}">
        <p14:creationId xmlns:p14="http://schemas.microsoft.com/office/powerpoint/2010/main" val="220972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red_abels\AppData\Local\Microsoft\Windows\Temporary Internet Files\Content.IE5\JATZK9Q1\MC900440408[1]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83033">
            <a:off x="2470261" y="3748920"/>
            <a:ext cx="3073078" cy="307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the </a:t>
            </a:r>
            <a:r>
              <a:rPr lang="en-US" dirty="0" err="1" smtClean="0"/>
              <a:t>preterite</a:t>
            </a:r>
            <a:r>
              <a:rPr lang="en-US" dirty="0" smtClean="0"/>
              <a:t> has different conjugations than the present tense to let us know that this is in a different time.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219090"/>
              </p:ext>
            </p:extLst>
          </p:nvPr>
        </p:nvGraphicFramePr>
        <p:xfrm>
          <a:off x="838200" y="2743200"/>
          <a:ext cx="762000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hablo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hablamos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vivo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vivimos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hablas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habláis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vives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vivís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habla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hablan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viven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817319"/>
              </p:ext>
            </p:extLst>
          </p:nvPr>
        </p:nvGraphicFramePr>
        <p:xfrm>
          <a:off x="3276600" y="4572000"/>
          <a:ext cx="304800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tengo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tenemos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tienes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tenéis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tiene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tienen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83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33400" y="2667000"/>
            <a:ext cx="1559086" cy="5290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02523" y="5562600"/>
            <a:ext cx="1559086" cy="5290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12915" y="4476750"/>
            <a:ext cx="1559086" cy="5567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3400" y="3661930"/>
            <a:ext cx="1559086" cy="5290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05600" y="2590800"/>
            <a:ext cx="1524000" cy="1614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46515" y="3143250"/>
            <a:ext cx="1559086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0" y="4476750"/>
            <a:ext cx="1524000" cy="1614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12915" y="5029200"/>
            <a:ext cx="1559086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were three basic groups of past tense – AR, ER/IR, and irregular. Which is a combination of the other two.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928368"/>
              </p:ext>
            </p:extLst>
          </p:nvPr>
        </p:nvGraphicFramePr>
        <p:xfrm>
          <a:off x="838200" y="2743200"/>
          <a:ext cx="762000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hablé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hablamos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viví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vivimos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hablaste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hablasteis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viviste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vivisteis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habló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hablaron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vivió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vivieron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978279"/>
              </p:ext>
            </p:extLst>
          </p:nvPr>
        </p:nvGraphicFramePr>
        <p:xfrm>
          <a:off x="3276600" y="4572000"/>
          <a:ext cx="304800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tuve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tuvimos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tuviste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tuvisteis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tuvo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tuvieron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82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animBg="1"/>
      <p:bldP spid="15" grpId="0" animBg="1"/>
      <p:bldP spid="16" grpId="0" animBg="1"/>
      <p:bldP spid="12" grpId="0" animBg="1"/>
      <p:bldP spid="13" grpId="0" animBg="1"/>
      <p:bldP spid="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irregular verbs up to this point include </a:t>
            </a:r>
            <a:r>
              <a:rPr lang="en-US" dirty="0" err="1" smtClean="0"/>
              <a:t>ir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&amp; </a:t>
            </a:r>
            <a:r>
              <a:rPr lang="en-US" dirty="0" err="1" smtClean="0"/>
              <a:t>ver</a:t>
            </a:r>
            <a:endParaRPr lang="en-US" dirty="0" smtClean="0"/>
          </a:p>
          <a:p>
            <a:r>
              <a:rPr lang="en-US" dirty="0" smtClean="0"/>
              <a:t>Also had verbs ending in –car, gar, </a:t>
            </a:r>
            <a:r>
              <a:rPr lang="en-US" dirty="0" err="1" smtClean="0"/>
              <a:t>zar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720039"/>
              </p:ext>
            </p:extLst>
          </p:nvPr>
        </p:nvGraphicFramePr>
        <p:xfrm>
          <a:off x="838200" y="2743200"/>
          <a:ext cx="762000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fui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fuimos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fuiste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fuisteis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fueron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238907"/>
              </p:ext>
            </p:extLst>
          </p:nvPr>
        </p:nvGraphicFramePr>
        <p:xfrm>
          <a:off x="3276600" y="4572000"/>
          <a:ext cx="304800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bus</a:t>
                      </a:r>
                      <a:r>
                        <a:rPr lang="en-US" sz="2400" b="1" dirty="0" err="1" smtClean="0">
                          <a:solidFill>
                            <a:srgbClr val="FFC000"/>
                          </a:solidFill>
                        </a:rPr>
                        <a:t>car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bus</a:t>
                      </a:r>
                      <a:r>
                        <a:rPr lang="en-US" sz="2400" b="1" dirty="0" err="1" smtClean="0">
                          <a:solidFill>
                            <a:srgbClr val="FFC000"/>
                          </a:solidFill>
                        </a:rPr>
                        <a:t>qué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ju</a:t>
                      </a:r>
                      <a:r>
                        <a:rPr lang="en-US" sz="2400" b="1" dirty="0" err="1" smtClean="0">
                          <a:solidFill>
                            <a:srgbClr val="FFC000"/>
                          </a:solidFill>
                        </a:rPr>
                        <a:t>gar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ju</a:t>
                      </a:r>
                      <a:r>
                        <a:rPr lang="en-US" sz="2400" b="1" dirty="0" err="1" smtClean="0">
                          <a:solidFill>
                            <a:srgbClr val="FFC000"/>
                          </a:solidFill>
                        </a:rPr>
                        <a:t>gué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almor</a:t>
                      </a:r>
                      <a:r>
                        <a:rPr lang="en-US" sz="2400" b="1" dirty="0" err="1" smtClean="0">
                          <a:solidFill>
                            <a:srgbClr val="FFC000"/>
                          </a:solidFill>
                        </a:rPr>
                        <a:t>zar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almor</a:t>
                      </a:r>
                      <a:r>
                        <a:rPr lang="en-US" sz="2400" b="1" dirty="0" err="1" smtClean="0">
                          <a:solidFill>
                            <a:srgbClr val="FFC000"/>
                          </a:solidFill>
                        </a:rPr>
                        <a:t>cé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65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181600" y="3657600"/>
            <a:ext cx="3124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3657600"/>
            <a:ext cx="3124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</a:t>
            </a:r>
            <a:r>
              <a:rPr lang="en-US" dirty="0" err="1" smtClean="0"/>
              <a:t>Preterite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 new set of conjugated verbs that don’t seem to fit the previous patterns: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Notice the accent marks</a:t>
            </a:r>
          </a:p>
          <a:p>
            <a:pPr lvl="1"/>
            <a:r>
              <a:rPr lang="en-US" dirty="0"/>
              <a:t>Over the “</a:t>
            </a:r>
            <a:r>
              <a:rPr lang="en-US" dirty="0" err="1"/>
              <a:t>i</a:t>
            </a:r>
            <a:r>
              <a:rPr lang="en-US" dirty="0"/>
              <a:t>” in all other forms. Over the “o” in the 3</a:t>
            </a:r>
            <a:r>
              <a:rPr lang="en-US" baseline="30000" dirty="0"/>
              <a:t>rd</a:t>
            </a:r>
            <a:r>
              <a:rPr lang="en-US" dirty="0"/>
              <a:t> singular.</a:t>
            </a:r>
          </a:p>
          <a:p>
            <a:pPr lvl="8"/>
            <a:endParaRPr lang="en-US" sz="1050" dirty="0"/>
          </a:p>
          <a:p>
            <a:r>
              <a:rPr lang="en-US" dirty="0" smtClean="0"/>
              <a:t>Notice that the third person is the irregular form – it gets a 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383697"/>
              </p:ext>
            </p:extLst>
          </p:nvPr>
        </p:nvGraphicFramePr>
        <p:xfrm>
          <a:off x="838200" y="2743200"/>
          <a:ext cx="762000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creí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creímos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leímos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creíste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creísteis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leíste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leísteis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creyó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creyeron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leyó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leyeron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21173339">
            <a:off x="2404091" y="5576039"/>
            <a:ext cx="3967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WHY THE Y? </a:t>
            </a:r>
          </a:p>
        </p:txBody>
      </p:sp>
    </p:spTree>
    <p:extLst>
      <p:ext uri="{BB962C8B-B14F-4D97-AF65-F5344CB8AC3E}">
        <p14:creationId xmlns:p14="http://schemas.microsoft.com/office/powerpoint/2010/main" val="413605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/>
      <p:bldP spid="7" grpId="1"/>
      <p:bldP spid="7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029200" y="3927873"/>
            <a:ext cx="3733800" cy="230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3939382"/>
            <a:ext cx="3733800" cy="230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how the verb would be conjugated otherwise…</a:t>
            </a:r>
          </a:p>
          <a:p>
            <a:pPr lvl="1"/>
            <a:r>
              <a:rPr lang="en-US" dirty="0" smtClean="0"/>
              <a:t>Think about how you would pronounce these verbs…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Similar to the sound issues with –car, -gar, &amp; -</a:t>
            </a:r>
            <a:r>
              <a:rPr lang="en-US" dirty="0" err="1" smtClean="0"/>
              <a:t>zar</a:t>
            </a:r>
            <a:r>
              <a:rPr lang="en-US" dirty="0" smtClean="0"/>
              <a:t>, these i2Y verbs change the spelling to make it easier to say.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1173339">
            <a:off x="499091" y="470637"/>
            <a:ext cx="3967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WHY THE Y?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385919"/>
              </p:ext>
            </p:extLst>
          </p:nvPr>
        </p:nvGraphicFramePr>
        <p:xfrm>
          <a:off x="838200" y="2743200"/>
          <a:ext cx="762000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creí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creímos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leímos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creíste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creísteis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leíste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leísteis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creió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creieron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leió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85800" y="3657600"/>
            <a:ext cx="130924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creyó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09800" y="3657600"/>
            <a:ext cx="183574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creyeron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78136" y="3657600"/>
            <a:ext cx="130924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leyó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02136" y="3657600"/>
            <a:ext cx="183574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leyeron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62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</a:t>
            </a:r>
            <a:r>
              <a:rPr lang="en-US" dirty="0" err="1" smtClean="0"/>
              <a:t>preterite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New rule – ER &amp; IR will change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y in the third person </a:t>
            </a:r>
            <a:r>
              <a:rPr lang="en-US" dirty="0" err="1" smtClean="0">
                <a:sym typeface="Wingdings" panose="05000000000000000000" pitchFamily="2" charset="2"/>
              </a:rPr>
              <a:t>preterite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So now that you know why the y, how do you explain this present tense verb?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	   Present			preterit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Right, these verbs in the present tense are doing the same thing. They are making it easier to say by adding in the y. 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139381"/>
              </p:ext>
            </p:extLst>
          </p:nvPr>
        </p:nvGraphicFramePr>
        <p:xfrm>
          <a:off x="838200" y="3048000"/>
          <a:ext cx="6629401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5880"/>
                <a:gridCol w="1325880"/>
                <a:gridCol w="1077278"/>
                <a:gridCol w="1376362"/>
                <a:gridCol w="1524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oigo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oímos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oí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oímos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oyes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oís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oíste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oísteis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oye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oyen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oyó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oyeron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06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</a:t>
            </a:r>
            <a:r>
              <a:rPr lang="en-US" dirty="0" err="1" smtClean="0"/>
              <a:t>preterite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more thing…</a:t>
            </a:r>
          </a:p>
          <a:p>
            <a:r>
              <a:rPr lang="en-US" i="1" dirty="0" err="1" smtClean="0"/>
              <a:t>Destruir</a:t>
            </a:r>
            <a:r>
              <a:rPr lang="en-US" dirty="0" smtClean="0"/>
              <a:t> is conjugated like </a:t>
            </a:r>
            <a:r>
              <a:rPr lang="en-US" i="1" dirty="0" err="1" smtClean="0"/>
              <a:t>oír</a:t>
            </a:r>
            <a:r>
              <a:rPr lang="en-US" dirty="0" smtClean="0"/>
              <a:t>, </a:t>
            </a:r>
            <a:r>
              <a:rPr lang="en-US" i="1" dirty="0" err="1" smtClean="0"/>
              <a:t>creer</a:t>
            </a:r>
            <a:r>
              <a:rPr lang="en-US" dirty="0" smtClean="0"/>
              <a:t>, and </a:t>
            </a:r>
            <a:r>
              <a:rPr lang="en-US" i="1" dirty="0" smtClean="0"/>
              <a:t>leer</a:t>
            </a:r>
            <a:r>
              <a:rPr lang="en-US" dirty="0" smtClean="0"/>
              <a:t> and other ER/IR verbs with a vowel before the </a:t>
            </a:r>
            <a:r>
              <a:rPr lang="en-US" dirty="0" err="1" smtClean="0"/>
              <a:t>preterite</a:t>
            </a:r>
            <a:r>
              <a:rPr lang="en-US" dirty="0" smtClean="0"/>
              <a:t> ending, </a:t>
            </a:r>
            <a:r>
              <a:rPr lang="en-US" dirty="0" smtClean="0">
                <a:solidFill>
                  <a:srgbClr val="FFC000"/>
                </a:solidFill>
              </a:rPr>
              <a:t>EXCEPT</a:t>
            </a:r>
            <a:r>
              <a:rPr lang="en-US" dirty="0" smtClean="0"/>
              <a:t> that the </a:t>
            </a:r>
            <a:r>
              <a:rPr lang="en-US" i="1" dirty="0" err="1" smtClean="0"/>
              <a:t>tú</a:t>
            </a:r>
            <a:r>
              <a:rPr lang="en-US" dirty="0" smtClean="0"/>
              <a:t>, </a:t>
            </a:r>
            <a:r>
              <a:rPr lang="en-US" i="1" dirty="0" err="1" smtClean="0"/>
              <a:t>nosotros</a:t>
            </a:r>
            <a:r>
              <a:rPr lang="en-US" dirty="0" smtClean="0"/>
              <a:t>, and </a:t>
            </a:r>
            <a:r>
              <a:rPr lang="en-US" i="1" dirty="0" err="1" smtClean="0"/>
              <a:t>vosotros</a:t>
            </a:r>
            <a:r>
              <a:rPr lang="en-US" dirty="0" smtClean="0"/>
              <a:t> forms </a:t>
            </a:r>
            <a:r>
              <a:rPr lang="en-US" u="sng" dirty="0" smtClean="0"/>
              <a:t>do not have accent marks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 have we seen this before?   </a:t>
            </a:r>
          </a:p>
          <a:p>
            <a:pPr marL="0" indent="0">
              <a:buNone/>
            </a:pPr>
            <a:r>
              <a:rPr lang="en-US" dirty="0" smtClean="0"/>
              <a:t>                with regular </a:t>
            </a:r>
            <a:r>
              <a:rPr lang="en-US" dirty="0" err="1" smtClean="0"/>
              <a:t>preterite</a:t>
            </a:r>
            <a:r>
              <a:rPr lang="en-US" dirty="0" smtClean="0"/>
              <a:t> accents.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689891"/>
              </p:ext>
            </p:extLst>
          </p:nvPr>
        </p:nvGraphicFramePr>
        <p:xfrm>
          <a:off x="2057400" y="3200400"/>
          <a:ext cx="426720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4992"/>
                <a:gridCol w="22422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destruí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destruimos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destruiste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destruisteis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destruyó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destruyeron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48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Practiquemos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¿________ (leer) </a:t>
            </a:r>
            <a:r>
              <a:rPr lang="en-US" dirty="0" err="1" smtClean="0"/>
              <a:t>tú</a:t>
            </a:r>
            <a:r>
              <a:rPr lang="en-US" dirty="0" smtClean="0"/>
              <a:t> el </a:t>
            </a:r>
            <a:r>
              <a:rPr lang="en-US" dirty="0" err="1" smtClean="0"/>
              <a:t>artículo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incendio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incendio</a:t>
            </a:r>
            <a:r>
              <a:rPr lang="en-US" dirty="0" smtClean="0"/>
              <a:t> </a:t>
            </a:r>
            <a:r>
              <a:rPr lang="en-US" dirty="0"/>
              <a:t>________ </a:t>
            </a:r>
            <a:r>
              <a:rPr lang="en-US" dirty="0" smtClean="0"/>
              <a:t>(</a:t>
            </a:r>
            <a:r>
              <a:rPr lang="en-US" dirty="0" err="1" smtClean="0"/>
              <a:t>destruir</a:t>
            </a:r>
            <a:r>
              <a:rPr lang="en-US" dirty="0" smtClean="0"/>
              <a:t>) el </a:t>
            </a:r>
            <a:r>
              <a:rPr lang="en-US" dirty="0" err="1" smtClean="0"/>
              <a:t>edificio</a:t>
            </a:r>
            <a:r>
              <a:rPr lang="en-US" dirty="0" smtClean="0"/>
              <a:t> de </a:t>
            </a:r>
            <a:r>
              <a:rPr lang="en-US" dirty="0" err="1" smtClean="0"/>
              <a:t>apartamentos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Juan _____ (</a:t>
            </a:r>
            <a:r>
              <a:rPr lang="en-US" dirty="0" err="1" smtClean="0"/>
              <a:t>oír</a:t>
            </a:r>
            <a:r>
              <a:rPr lang="en-US" dirty="0" smtClean="0"/>
              <a:t>)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noticias</a:t>
            </a:r>
            <a:r>
              <a:rPr lang="en-US" dirty="0" smtClean="0"/>
              <a:t> en la radio.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Marcos no lo </a:t>
            </a:r>
            <a:r>
              <a:rPr lang="en-US" dirty="0" err="1" smtClean="0"/>
              <a:t>pudo</a:t>
            </a:r>
            <a:r>
              <a:rPr lang="en-US" dirty="0" smtClean="0"/>
              <a:t> ______ (</a:t>
            </a:r>
            <a:r>
              <a:rPr lang="en-US" dirty="0" err="1" smtClean="0"/>
              <a:t>creer</a:t>
            </a:r>
            <a:r>
              <a:rPr lang="en-US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/>
              <a:t>________ </a:t>
            </a:r>
            <a:r>
              <a:rPr lang="en-US" dirty="0" smtClean="0"/>
              <a:t>(leer) del </a:t>
            </a:r>
            <a:r>
              <a:rPr lang="en-US" dirty="0" err="1" smtClean="0"/>
              <a:t>accidente</a:t>
            </a:r>
            <a:r>
              <a:rPr lang="en-US" dirty="0" smtClean="0"/>
              <a:t> </a:t>
            </a:r>
            <a:r>
              <a:rPr lang="en-US" dirty="0" err="1" smtClean="0"/>
              <a:t>anoche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reportero</a:t>
            </a:r>
            <a:r>
              <a:rPr lang="en-US" dirty="0" smtClean="0"/>
              <a:t> lo ____ (</a:t>
            </a:r>
            <a:r>
              <a:rPr lang="en-US" dirty="0" err="1" smtClean="0"/>
              <a:t>ver</a:t>
            </a:r>
            <a:r>
              <a:rPr lang="en-US" dirty="0" smtClean="0"/>
              <a:t>)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occurió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 </a:t>
            </a:r>
            <a:r>
              <a:rPr lang="en-US" dirty="0" err="1" smtClean="0"/>
              <a:t>víctima</a:t>
            </a:r>
            <a:r>
              <a:rPr lang="en-US" dirty="0" smtClean="0"/>
              <a:t> se______ (</a:t>
            </a:r>
            <a:r>
              <a:rPr lang="en-US" dirty="0" err="1" smtClean="0"/>
              <a:t>caer</a:t>
            </a:r>
            <a:r>
              <a:rPr lang="en-US" dirty="0" smtClean="0"/>
              <a:t>) y </a:t>
            </a:r>
            <a:r>
              <a:rPr lang="en-US" dirty="0" err="1" smtClean="0"/>
              <a:t>rompió</a:t>
            </a:r>
            <a:r>
              <a:rPr lang="en-US" dirty="0" smtClean="0"/>
              <a:t> la </a:t>
            </a:r>
            <a:r>
              <a:rPr lang="en-US" dirty="0" err="1" smtClean="0"/>
              <a:t>mano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 </a:t>
            </a:r>
            <a:r>
              <a:rPr lang="en-US" dirty="0" err="1" smtClean="0"/>
              <a:t>iglesia</a:t>
            </a:r>
            <a:r>
              <a:rPr lang="en-US" dirty="0" smtClean="0"/>
              <a:t> __________ (</a:t>
            </a:r>
            <a:r>
              <a:rPr lang="en-US" dirty="0" err="1" smtClean="0"/>
              <a:t>contribuir</a:t>
            </a:r>
            <a:r>
              <a:rPr lang="en-US" dirty="0" smtClean="0"/>
              <a:t>) para </a:t>
            </a:r>
            <a:r>
              <a:rPr lang="en-US" dirty="0" err="1" smtClean="0"/>
              <a:t>ayudar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víctimas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 _________ (</a:t>
            </a:r>
            <a:r>
              <a:rPr lang="en-US" dirty="0" err="1" smtClean="0"/>
              <a:t>creer</a:t>
            </a:r>
            <a:r>
              <a:rPr lang="en-US" dirty="0" smtClean="0"/>
              <a:t>) a los </a:t>
            </a:r>
            <a:r>
              <a:rPr lang="en-US" dirty="0" err="1" smtClean="0"/>
              <a:t>noticieros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no ______ (</a:t>
            </a:r>
            <a:r>
              <a:rPr lang="en-US" dirty="0" err="1" smtClean="0"/>
              <a:t>oír</a:t>
            </a:r>
            <a:r>
              <a:rPr lang="en-US" dirty="0" smtClean="0"/>
              <a:t>) el </a:t>
            </a:r>
            <a:r>
              <a:rPr lang="en-US" dirty="0" err="1" smtClean="0"/>
              <a:t>noticiero</a:t>
            </a:r>
            <a:r>
              <a:rPr lang="en-US" dirty="0" smtClean="0"/>
              <a:t> en la </a:t>
            </a:r>
            <a:r>
              <a:rPr lang="en-US" dirty="0" err="1" smtClean="0"/>
              <a:t>televisión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524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leíste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1991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destruyó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8018" y="2405390"/>
            <a:ext cx="782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oyó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9057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creer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3276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leyeron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3733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vio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42011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cayó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2873" y="4658380"/>
            <a:ext cx="1683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contribuyó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5029200"/>
            <a:ext cx="1336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creímos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3074" name="Picture 2" descr="C:\Users\jared_abels\AppData\Local\Microsoft\Windows\Temporary Internet Files\Content.IE5\JATZK9Q1\MC9002405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62902"/>
            <a:ext cx="1206094" cy="182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894609" y="5466528"/>
            <a:ext cx="543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oí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92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117</TotalTime>
  <Words>509</Words>
  <Application>Microsoft Office PowerPoint</Application>
  <PresentationFormat>On-screen Show (4:3)</PresentationFormat>
  <Paragraphs>179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Irregular preterite: oír, leer, creer, &amp; destruir</vt:lpstr>
      <vt:lpstr>Review</vt:lpstr>
      <vt:lpstr>Review</vt:lpstr>
      <vt:lpstr>Review</vt:lpstr>
      <vt:lpstr>Irregular Preterite</vt:lpstr>
      <vt:lpstr>PowerPoint Presentation</vt:lpstr>
      <vt:lpstr>Irregular preterite</vt:lpstr>
      <vt:lpstr>Irregular preterite</vt:lpstr>
      <vt:lpstr>Practiquemos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preterite: oír, leer, creer, &amp; destruir</dc:title>
  <dc:creator>Jared Abels</dc:creator>
  <cp:lastModifiedBy>Jared Abels</cp:lastModifiedBy>
  <cp:revision>14</cp:revision>
  <dcterms:created xsi:type="dcterms:W3CDTF">2014-02-13T16:31:22Z</dcterms:created>
  <dcterms:modified xsi:type="dcterms:W3CDTF">2014-02-13T18:28:23Z</dcterms:modified>
</cp:coreProperties>
</file>