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72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BD53113D-D680-49AB-A61C-8F7A4A54FF47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432CA8-1903-41A0-95B6-7C478559A213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113D-D680-49AB-A61C-8F7A4A54FF47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32CA8-1903-41A0-95B6-7C478559A2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113D-D680-49AB-A61C-8F7A4A54FF47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32CA8-1903-41A0-95B6-7C478559A21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D53113D-D680-49AB-A61C-8F7A4A54FF47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C432CA8-1903-41A0-95B6-7C478559A21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113D-D680-49AB-A61C-8F7A4A54FF47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432CA8-1903-41A0-95B6-7C478559A21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D53113D-D680-49AB-A61C-8F7A4A54FF47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C432CA8-1903-41A0-95B6-7C478559A21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D53113D-D680-49AB-A61C-8F7A4A54FF47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C432CA8-1903-41A0-95B6-7C478559A21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113D-D680-49AB-A61C-8F7A4A54FF47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432CA8-1903-41A0-95B6-7C478559A21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113D-D680-49AB-A61C-8F7A4A54FF47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432CA8-1903-41A0-95B6-7C478559A21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D53113D-D680-49AB-A61C-8F7A4A54FF47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C432CA8-1903-41A0-95B6-7C478559A21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BD53113D-D680-49AB-A61C-8F7A4A54FF47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8C432CA8-1903-41A0-95B6-7C478559A21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BD53113D-D680-49AB-A61C-8F7A4A54FF47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8C432CA8-1903-41A0-95B6-7C478559A21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Canciones</a:t>
            </a:r>
            <a:r>
              <a:rPr lang="en-US" sz="3600" dirty="0" smtClean="0"/>
              <a:t> en </a:t>
            </a:r>
            <a:r>
              <a:rPr lang="en-US" sz="3600" dirty="0" err="1" smtClean="0"/>
              <a:t>español</a:t>
            </a:r>
            <a:endParaRPr lang="en-US" sz="3600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62000" y="30480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¡</a:t>
            </a:r>
            <a:r>
              <a:rPr lang="en-US" sz="2000" dirty="0" err="1" smtClean="0"/>
              <a:t>Qué</a:t>
            </a:r>
            <a:r>
              <a:rPr lang="en-US" sz="2000" dirty="0" smtClean="0"/>
              <a:t> </a:t>
            </a:r>
            <a:r>
              <a:rPr lang="en-US" sz="2000" dirty="0" err="1" smtClean="0"/>
              <a:t>llueva</a:t>
            </a:r>
            <a:r>
              <a:rPr lang="en-US" sz="2000" dirty="0" smtClean="0"/>
              <a:t>!</a:t>
            </a:r>
            <a:endParaRPr lang="en-US" sz="2000" dirty="0"/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762000" y="38100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Un </a:t>
            </a:r>
            <a:r>
              <a:rPr lang="en-US" sz="2000" dirty="0" err="1" smtClean="0"/>
              <a:t>elefante</a:t>
            </a:r>
            <a:endParaRPr lang="en-US" sz="2000" dirty="0"/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762000" y="45720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Los </a:t>
            </a:r>
            <a:r>
              <a:rPr lang="en-US" sz="2000" dirty="0" err="1" smtClean="0"/>
              <a:t>colores</a:t>
            </a:r>
            <a:endParaRPr lang="en-US" sz="2000" dirty="0"/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762000" y="53340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Hola</a:t>
            </a:r>
            <a:r>
              <a:rPr lang="en-US" sz="2000" dirty="0" smtClean="0"/>
              <a:t> y </a:t>
            </a:r>
            <a:r>
              <a:rPr lang="en-US" sz="2000" dirty="0" err="1" smtClean="0"/>
              <a:t>adiós</a:t>
            </a:r>
            <a:endParaRPr lang="en-US" sz="2000" dirty="0"/>
          </a:p>
        </p:txBody>
      </p:sp>
      <p:sp>
        <p:nvSpPr>
          <p:cNvPr id="8" name="TextBox 7">
            <a:hlinkClick r:id="rId6" action="ppaction://hlinksldjump"/>
          </p:cNvPr>
          <p:cNvSpPr txBox="1"/>
          <p:nvPr/>
        </p:nvSpPr>
        <p:spPr>
          <a:xfrm>
            <a:off x="3657600" y="30480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Tenemos</a:t>
            </a:r>
            <a:r>
              <a:rPr lang="en-US" sz="2000" dirty="0" smtClean="0"/>
              <a:t> </a:t>
            </a:r>
            <a:r>
              <a:rPr lang="en-US" sz="2000" dirty="0" err="1" smtClean="0"/>
              <a:t>Tanto</a:t>
            </a:r>
            <a:endParaRPr lang="en-US" sz="2000" dirty="0"/>
          </a:p>
        </p:txBody>
      </p:sp>
      <p:sp>
        <p:nvSpPr>
          <p:cNvPr id="9" name="TextBox 8">
            <a:hlinkClick r:id="rId7" action="ppaction://hlinksldjump"/>
          </p:cNvPr>
          <p:cNvSpPr txBox="1"/>
          <p:nvPr/>
        </p:nvSpPr>
        <p:spPr>
          <a:xfrm>
            <a:off x="3657600" y="38100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Demos Gracias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9060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 smtClean="0"/>
              <a:t>¡</a:t>
            </a:r>
            <a:r>
              <a:rPr lang="es-ES" sz="2400" dirty="0"/>
              <a:t>Q</a:t>
            </a:r>
            <a:r>
              <a:rPr lang="es-ES" sz="2400" dirty="0" smtClean="0"/>
              <a:t>ué llueva!, ¡Qué llueva!</a:t>
            </a:r>
            <a:r>
              <a:rPr lang="es-ES" sz="2400" dirty="0"/>
              <a:t> 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La </a:t>
            </a:r>
            <a:r>
              <a:rPr lang="es-ES" sz="2400" dirty="0"/>
              <a:t>vieja </a:t>
            </a:r>
            <a:r>
              <a:rPr lang="es-ES" sz="2400" dirty="0" smtClean="0"/>
              <a:t>está </a:t>
            </a:r>
            <a:r>
              <a:rPr lang="es-ES" sz="2400" dirty="0"/>
              <a:t>en la </a:t>
            </a:r>
            <a:r>
              <a:rPr lang="es-ES" sz="2400" dirty="0" smtClean="0"/>
              <a:t>cueva.</a:t>
            </a:r>
            <a:r>
              <a:rPr lang="es-ES" sz="2400" dirty="0"/>
              <a:t> 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Los </a:t>
            </a:r>
            <a:r>
              <a:rPr lang="es-ES" sz="2400" dirty="0"/>
              <a:t>pajaritos </a:t>
            </a:r>
            <a:r>
              <a:rPr lang="es-ES" sz="2400" dirty="0" smtClean="0"/>
              <a:t>cantan.</a:t>
            </a:r>
            <a:r>
              <a:rPr lang="es-ES" sz="2400" dirty="0"/>
              <a:t> 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La </a:t>
            </a:r>
            <a:r>
              <a:rPr lang="es-ES" sz="2400" dirty="0"/>
              <a:t>vieja se </a:t>
            </a:r>
            <a:r>
              <a:rPr lang="es-ES" sz="2400" dirty="0" smtClean="0"/>
              <a:t>levanta,</a:t>
            </a:r>
            <a:r>
              <a:rPr lang="es-ES" sz="2400" dirty="0"/>
              <a:t> 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¡Qué </a:t>
            </a:r>
            <a:r>
              <a:rPr lang="es-ES" sz="2400" dirty="0"/>
              <a:t>si, q</a:t>
            </a:r>
            <a:r>
              <a:rPr lang="es-ES" sz="2400" dirty="0" smtClean="0"/>
              <a:t>ué no!</a:t>
            </a:r>
            <a:r>
              <a:rPr lang="es-ES" sz="2400" dirty="0"/>
              <a:t> 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 smtClean="0"/>
              <a:t>¡Qué caiga </a:t>
            </a:r>
            <a:r>
              <a:rPr lang="es-ES" sz="2400" dirty="0"/>
              <a:t>un </a:t>
            </a:r>
            <a:r>
              <a:rPr lang="es-ES" sz="2400" dirty="0" smtClean="0"/>
              <a:t>chaparrón,</a:t>
            </a:r>
            <a:r>
              <a:rPr lang="es-ES" sz="2400" dirty="0"/>
              <a:t> 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/>
              <a:t>arriba de un </a:t>
            </a:r>
            <a:r>
              <a:rPr lang="es-ES" sz="2400" dirty="0" smtClean="0"/>
              <a:t>colchón,</a:t>
            </a:r>
            <a:r>
              <a:rPr lang="es-ES" sz="2400" dirty="0"/>
              <a:t> 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/>
              <a:t>con agua y </a:t>
            </a:r>
            <a:r>
              <a:rPr lang="es-ES" sz="2400" dirty="0" smtClean="0"/>
              <a:t>jabón!</a:t>
            </a:r>
            <a:r>
              <a:rPr lang="es-ES" sz="2400" dirty="0"/>
              <a:t> 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¡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llueva</a:t>
            </a:r>
            <a:r>
              <a:rPr lang="en-US" sz="2400" dirty="0" smtClean="0"/>
              <a:t>!</a:t>
            </a:r>
            <a:endParaRPr lang="en-US" sz="2400" dirty="0"/>
          </a:p>
        </p:txBody>
      </p:sp>
      <p:pic>
        <p:nvPicPr>
          <p:cNvPr id="1029" name="Picture 5" descr="C:\Users\jared_abels\AppData\Local\Microsoft\Windows\Temporary Internet Files\Content.IE5\GJKHPFUY\MM900189253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146685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80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ES" sz="2400" dirty="0"/>
              <a:t>Un elefante se balanceaba 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/>
              <a:t>sobre la tela de una araña 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/>
              <a:t>y como veía que no se caía 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/>
              <a:t>fue a llamar a otro elefante</a:t>
            </a:r>
            <a:r>
              <a:rPr lang="es-ES" sz="2400" dirty="0" smtClean="0"/>
              <a:t>.</a:t>
            </a:r>
          </a:p>
          <a:p>
            <a:pPr marL="0" indent="0">
              <a:buNone/>
            </a:pPr>
            <a:r>
              <a:rPr lang="es-ES" sz="2400" dirty="0"/>
              <a:t> 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/>
              <a:t>Dos elefantes se balanceaban 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/>
              <a:t>sobre la tela de una araña, 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/>
              <a:t>y como veían que no se caían </a:t>
            </a: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/>
              <a:t>fueron a llamar a otro elefante. </a:t>
            </a:r>
            <a:endParaRPr lang="es-ES" sz="2400" dirty="0" smtClean="0"/>
          </a:p>
          <a:p>
            <a:pPr marL="0" indent="0">
              <a:buNone/>
            </a:pPr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sz="2400" dirty="0"/>
              <a:t>Tres elefantes... 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Un </a:t>
            </a:r>
            <a:r>
              <a:rPr lang="en-US" sz="2400" dirty="0" err="1" smtClean="0"/>
              <a:t>elefante</a:t>
            </a:r>
            <a:endParaRPr lang="en-US" sz="2400" dirty="0"/>
          </a:p>
        </p:txBody>
      </p:sp>
      <p:pic>
        <p:nvPicPr>
          <p:cNvPr id="4100" name="Picture 4" descr="C:\Users\jared_abels\AppData\Local\Microsoft\Windows\Temporary Internet Files\Content.IE5\9HX2G9UX\MC90043632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402" y="53340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jared_abels\AppData\Local\Microsoft\Windows\Temporary Internet Files\Content.IE5\AE5TMAQ4\MC90021522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150" y="3200400"/>
            <a:ext cx="1948004" cy="230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48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 smtClean="0"/>
              <a:t>Rojo, azul, y verde,</a:t>
            </a:r>
          </a:p>
          <a:p>
            <a:pPr marL="0" indent="0">
              <a:buNone/>
            </a:pPr>
            <a:r>
              <a:rPr lang="es-ES" sz="2400" dirty="0" smtClean="0"/>
              <a:t>rosa, morado,</a:t>
            </a:r>
          </a:p>
          <a:p>
            <a:pPr marL="0" indent="0">
              <a:buNone/>
            </a:pPr>
            <a:r>
              <a:rPr lang="es-ES" sz="2400" dirty="0" smtClean="0"/>
              <a:t>amarillo, celeste,</a:t>
            </a:r>
          </a:p>
          <a:p>
            <a:pPr marL="0" indent="0">
              <a:buNone/>
            </a:pPr>
            <a:r>
              <a:rPr lang="es-ES" sz="2400" dirty="0" smtClean="0"/>
              <a:t>y anaranjado.</a:t>
            </a:r>
          </a:p>
          <a:p>
            <a:pPr marL="0" indent="0">
              <a:buNone/>
            </a:pPr>
            <a:endParaRPr lang="es-ES" sz="2400" dirty="0" smtClean="0"/>
          </a:p>
          <a:p>
            <a:pPr marL="0" indent="0">
              <a:buNone/>
            </a:pPr>
            <a:r>
              <a:rPr lang="es-ES" sz="2400" dirty="0" smtClean="0"/>
              <a:t>Veo los colores:</a:t>
            </a:r>
          </a:p>
          <a:p>
            <a:pPr marL="0" indent="0">
              <a:buNone/>
            </a:pPr>
            <a:r>
              <a:rPr lang="es-ES" sz="2400" dirty="0" smtClean="0"/>
              <a:t>Negro y blanco</a:t>
            </a:r>
          </a:p>
          <a:p>
            <a:pPr marL="0" indent="0">
              <a:buNone/>
            </a:pPr>
            <a:r>
              <a:rPr lang="es-ES" sz="2400" dirty="0" smtClean="0"/>
              <a:t>gris, color café</a:t>
            </a:r>
          </a:p>
          <a:p>
            <a:pPr marL="0" indent="0">
              <a:buNone/>
            </a:pPr>
            <a:r>
              <a:rPr lang="es-ES" sz="2400" dirty="0" smtClean="0"/>
              <a:t>marrón y dorado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Los </a:t>
            </a:r>
            <a:r>
              <a:rPr lang="en-US" sz="2400" dirty="0" err="1" smtClean="0"/>
              <a:t>colores</a:t>
            </a:r>
            <a:endParaRPr lang="en-US" sz="2400" dirty="0"/>
          </a:p>
        </p:txBody>
      </p:sp>
      <p:pic>
        <p:nvPicPr>
          <p:cNvPr id="2050" name="Picture 2" descr="C:\Users\jared_abels\AppData\Local\Microsoft\Windows\Temporary Internet Files\Content.IE5\9HX2G9UX\MC90043253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43000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8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 smtClean="0"/>
              <a:t>Hola, hola, hola</a:t>
            </a:r>
          </a:p>
          <a:p>
            <a:pPr marL="0" indent="0">
              <a:buNone/>
            </a:pPr>
            <a:r>
              <a:rPr lang="es-ES" sz="2400" dirty="0" smtClean="0"/>
              <a:t>Hola ¿Cómo estás?</a:t>
            </a:r>
          </a:p>
          <a:p>
            <a:pPr marL="0" indent="0">
              <a:buNone/>
            </a:pPr>
            <a:r>
              <a:rPr lang="es-ES" sz="2400" dirty="0" smtClean="0"/>
              <a:t>Hola, amigo</a:t>
            </a:r>
          </a:p>
          <a:p>
            <a:pPr marL="0" indent="0">
              <a:buNone/>
            </a:pPr>
            <a:r>
              <a:rPr lang="es-ES" sz="2400" dirty="0" smtClean="0"/>
              <a:t>Hola, ¿Cómo estás?</a:t>
            </a:r>
          </a:p>
          <a:p>
            <a:pPr marL="0" indent="0">
              <a:buNone/>
            </a:pPr>
            <a:r>
              <a:rPr lang="es-ES" sz="2400" dirty="0" smtClean="0"/>
              <a:t> </a:t>
            </a:r>
          </a:p>
          <a:p>
            <a:pPr marL="0" indent="0">
              <a:buNone/>
            </a:pPr>
            <a:r>
              <a:rPr lang="es-ES" sz="2400" dirty="0" smtClean="0"/>
              <a:t>Adiós, adiós, adiós</a:t>
            </a:r>
          </a:p>
          <a:p>
            <a:pPr marL="0" indent="0">
              <a:buNone/>
            </a:pPr>
            <a:r>
              <a:rPr lang="es-ES" sz="2400" dirty="0" smtClean="0"/>
              <a:t>Nos vemos mañana</a:t>
            </a:r>
          </a:p>
          <a:p>
            <a:pPr marL="0" indent="0">
              <a:buNone/>
            </a:pPr>
            <a:r>
              <a:rPr lang="es-ES" sz="2400" dirty="0" smtClean="0"/>
              <a:t>Adiós amigo</a:t>
            </a:r>
          </a:p>
          <a:p>
            <a:pPr marL="0" indent="0">
              <a:buNone/>
            </a:pPr>
            <a:r>
              <a:rPr lang="es-ES" sz="2400" dirty="0" smtClean="0"/>
              <a:t>Hasta mañana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Hola</a:t>
            </a:r>
            <a:r>
              <a:rPr lang="en-US" sz="2400" dirty="0" smtClean="0"/>
              <a:t> y Adios</a:t>
            </a:r>
            <a:endParaRPr lang="en-US" sz="2400" dirty="0"/>
          </a:p>
        </p:txBody>
      </p:sp>
      <p:pic>
        <p:nvPicPr>
          <p:cNvPr id="3074" name="Picture 2" descr="C:\Users\jared_abels\AppData\Local\Microsoft\Windows\Temporary Internet Files\Content.IE5\AE5TMAQ4\MC9001163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11974"/>
            <a:ext cx="1828800" cy="228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63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Tenemos</a:t>
            </a:r>
            <a:r>
              <a:rPr lang="en-US" sz="2400" dirty="0" smtClean="0"/>
              <a:t> </a:t>
            </a:r>
            <a:r>
              <a:rPr lang="en-US" sz="2400" dirty="0" err="1" smtClean="0"/>
              <a:t>tanto</a:t>
            </a:r>
            <a:r>
              <a:rPr lang="en-US" sz="2400" dirty="0" smtClean="0"/>
              <a:t>, </a:t>
            </a:r>
            <a:r>
              <a:rPr lang="en-US" sz="2400" dirty="0" err="1" smtClean="0"/>
              <a:t>tanto</a:t>
            </a:r>
            <a:r>
              <a:rPr lang="en-US" sz="2400" dirty="0" smtClean="0"/>
              <a:t>, </a:t>
            </a:r>
          </a:p>
          <a:p>
            <a:r>
              <a:rPr lang="en-US" sz="2400" dirty="0" err="1" smtClean="0"/>
              <a:t>pero</a:t>
            </a:r>
            <a:r>
              <a:rPr lang="en-US" sz="2400" dirty="0" smtClean="0"/>
              <a:t> </a:t>
            </a:r>
            <a:r>
              <a:rPr lang="en-US" sz="2400" dirty="0" err="1" smtClean="0"/>
              <a:t>tanto</a:t>
            </a:r>
            <a:r>
              <a:rPr lang="en-US" sz="2400" dirty="0" smtClean="0"/>
              <a:t> </a:t>
            </a:r>
            <a:r>
              <a:rPr lang="en-US" sz="2400" dirty="0" err="1" smtClean="0"/>
              <a:t>tanto</a:t>
            </a:r>
            <a:endParaRPr lang="en-US" sz="2400" dirty="0" smtClean="0"/>
          </a:p>
          <a:p>
            <a:r>
              <a:rPr lang="en-US" sz="2400" dirty="0" err="1" smtClean="0"/>
              <a:t>tanto</a:t>
            </a:r>
            <a:r>
              <a:rPr lang="en-US" sz="2400" dirty="0" smtClean="0"/>
              <a:t>…..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estar</a:t>
            </a:r>
            <a:r>
              <a:rPr lang="en-US" sz="2400" dirty="0" smtClean="0"/>
              <a:t> </a:t>
            </a:r>
            <a:r>
              <a:rPr lang="en-US" sz="2400" dirty="0" err="1" smtClean="0"/>
              <a:t>agradecido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Tenemos</a:t>
            </a:r>
            <a:r>
              <a:rPr lang="en-US" sz="2400" dirty="0" smtClean="0"/>
              <a:t> …( a Juan)</a:t>
            </a:r>
          </a:p>
          <a:p>
            <a:r>
              <a:rPr lang="en-US" sz="2400" dirty="0" err="1"/>
              <a:t>Tenemos</a:t>
            </a:r>
            <a:r>
              <a:rPr lang="en-US" sz="2400" dirty="0"/>
              <a:t> </a:t>
            </a:r>
            <a:r>
              <a:rPr lang="en-US" sz="2400" dirty="0" smtClean="0"/>
              <a:t>…( a </a:t>
            </a:r>
            <a:r>
              <a:rPr lang="en-US" sz="2400" dirty="0" err="1" smtClean="0"/>
              <a:t>María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 err="1"/>
              <a:t>Tenemos</a:t>
            </a:r>
            <a:r>
              <a:rPr lang="en-US" sz="2400" dirty="0"/>
              <a:t> </a:t>
            </a:r>
            <a:r>
              <a:rPr lang="en-US" sz="2400" dirty="0" smtClean="0"/>
              <a:t>…(comida)</a:t>
            </a:r>
          </a:p>
          <a:p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estar</a:t>
            </a:r>
            <a:r>
              <a:rPr lang="en-US" sz="2400" dirty="0"/>
              <a:t> </a:t>
            </a:r>
            <a:r>
              <a:rPr lang="en-US" sz="2400" dirty="0" err="1"/>
              <a:t>agradecido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(</a:t>
            </a:r>
            <a:r>
              <a:rPr lang="en-US" sz="2400" dirty="0" err="1" smtClean="0"/>
              <a:t>coro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Tenemos</a:t>
            </a:r>
            <a:r>
              <a:rPr lang="en-US" sz="2400" dirty="0" smtClean="0"/>
              <a:t> </a:t>
            </a:r>
            <a:r>
              <a:rPr lang="en-US" sz="2400" dirty="0" err="1" smtClean="0"/>
              <a:t>Tanto</a:t>
            </a:r>
            <a:endParaRPr lang="en-US" sz="2400" dirty="0"/>
          </a:p>
        </p:txBody>
      </p:sp>
      <p:pic>
        <p:nvPicPr>
          <p:cNvPr id="1026" name="Picture 2" descr="C:\Users\jared_abels\AppData\Local\Microsoft\Windows\Temporary Internet Files\Content.IE5\AE5TMAQ4\MC9000307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283200"/>
            <a:ext cx="107315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jared_abels\AppData\Local\Microsoft\Windows\Temporary Internet Files\Content.IE5\AE5TMAQ4\MC9000307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283200"/>
            <a:ext cx="107315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jared_abels\AppData\Local\Microsoft\Windows\Temporary Internet Files\Content.IE5\AE5TMAQ4\MC9000307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283200"/>
            <a:ext cx="107315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jared_abels\AppData\Local\Microsoft\Windows\Temporary Internet Files\Content.IE5\AE5TMAQ4\MC9000307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283200"/>
            <a:ext cx="107315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53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Demos gracias al </a:t>
            </a:r>
            <a:r>
              <a:rPr lang="en-US" sz="2400" dirty="0" err="1" smtClean="0"/>
              <a:t>Señor</a:t>
            </a:r>
            <a:r>
              <a:rPr lang="en-US" sz="2400" dirty="0" smtClean="0"/>
              <a:t> </a:t>
            </a:r>
            <a:r>
              <a:rPr lang="en-US" sz="2400" dirty="0"/>
              <a:t>, demos gracias</a:t>
            </a:r>
          </a:p>
          <a:p>
            <a:r>
              <a:rPr lang="en-US" sz="2400" dirty="0" smtClean="0"/>
              <a:t>demos </a:t>
            </a:r>
            <a:r>
              <a:rPr lang="en-US" sz="2400" dirty="0"/>
              <a:t>gracias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 smtClean="0"/>
              <a:t>amor</a:t>
            </a:r>
            <a:r>
              <a:rPr lang="en-US" sz="2400" dirty="0" smtClean="0"/>
              <a:t>…</a:t>
            </a:r>
            <a:r>
              <a:rPr lang="en-US" sz="2400" dirty="0"/>
              <a:t> 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las</a:t>
            </a:r>
            <a:r>
              <a:rPr lang="en-US" sz="2400" dirty="0"/>
              <a:t> </a:t>
            </a:r>
            <a:r>
              <a:rPr lang="en-US" sz="2400" dirty="0" err="1"/>
              <a:t>mañanas</a:t>
            </a:r>
            <a:r>
              <a:rPr lang="en-US" sz="2400" dirty="0"/>
              <a:t>, </a:t>
            </a:r>
            <a:endParaRPr lang="en-US" sz="2400" dirty="0" smtClean="0"/>
          </a:p>
          <a:p>
            <a:r>
              <a:rPr lang="en-US" sz="2400" dirty="0" err="1" smtClean="0"/>
              <a:t>las</a:t>
            </a:r>
            <a:r>
              <a:rPr lang="en-US" sz="2400" dirty="0" smtClean="0"/>
              <a:t> </a:t>
            </a:r>
            <a:r>
              <a:rPr lang="en-US" sz="2400" dirty="0" err="1"/>
              <a:t>aves</a:t>
            </a:r>
            <a:r>
              <a:rPr lang="en-US" sz="2400" dirty="0"/>
              <a:t> </a:t>
            </a:r>
            <a:r>
              <a:rPr lang="en-US" sz="2400" dirty="0" err="1"/>
              <a:t>cantan</a:t>
            </a:r>
            <a:r>
              <a:rPr lang="en-US" sz="2400" dirty="0"/>
              <a:t> </a:t>
            </a:r>
            <a:r>
              <a:rPr lang="en-US" sz="2400" dirty="0" err="1"/>
              <a:t>las</a:t>
            </a:r>
            <a:r>
              <a:rPr lang="en-US" sz="2400" dirty="0"/>
              <a:t> </a:t>
            </a:r>
            <a:r>
              <a:rPr lang="en-US" sz="2400" dirty="0" err="1"/>
              <a:t>alabanzas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de </a:t>
            </a:r>
            <a:r>
              <a:rPr lang="en-US" sz="2400" dirty="0"/>
              <a:t>Cristo </a:t>
            </a:r>
            <a:r>
              <a:rPr lang="en-US" sz="2400" dirty="0" smtClean="0"/>
              <a:t>el Salvador, </a:t>
            </a:r>
          </a:p>
          <a:p>
            <a:r>
              <a:rPr lang="en-US" sz="2400" dirty="0" smtClean="0"/>
              <a:t>y </a:t>
            </a:r>
            <a:r>
              <a:rPr lang="en-US" sz="2400" dirty="0" err="1"/>
              <a:t>tu</a:t>
            </a:r>
            <a:r>
              <a:rPr lang="en-US" sz="2400" dirty="0"/>
              <a:t> amigo, </a:t>
            </a:r>
            <a:endParaRPr lang="en-US" sz="2400" dirty="0" smtClean="0"/>
          </a:p>
          <a:p>
            <a:r>
              <a:rPr lang="en-US" sz="2400" dirty="0" err="1" smtClean="0"/>
              <a:t>porque</a:t>
            </a:r>
            <a:r>
              <a:rPr lang="en-US" sz="2400" dirty="0" smtClean="0"/>
              <a:t> </a:t>
            </a:r>
            <a:r>
              <a:rPr lang="en-US" sz="2400" dirty="0"/>
              <a:t>no </a:t>
            </a:r>
            <a:endParaRPr lang="en-US" sz="2400" dirty="0" smtClean="0"/>
          </a:p>
          <a:p>
            <a:r>
              <a:rPr lang="en-US" sz="2400" dirty="0" err="1" smtClean="0"/>
              <a:t>cantas</a:t>
            </a:r>
            <a:r>
              <a:rPr lang="en-US" sz="2400" dirty="0" smtClean="0"/>
              <a:t> </a:t>
            </a:r>
            <a:r>
              <a:rPr lang="en-US" sz="2400" dirty="0" err="1"/>
              <a:t>las</a:t>
            </a:r>
            <a:r>
              <a:rPr lang="en-US" sz="2400" dirty="0"/>
              <a:t> </a:t>
            </a:r>
            <a:r>
              <a:rPr lang="en-US" sz="2400" dirty="0" err="1"/>
              <a:t>alabanzas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de </a:t>
            </a:r>
            <a:r>
              <a:rPr lang="en-US" sz="2400" dirty="0"/>
              <a:t>Cristo </a:t>
            </a:r>
            <a:r>
              <a:rPr lang="en-US" sz="2400" dirty="0" smtClean="0"/>
              <a:t>el </a:t>
            </a:r>
            <a:r>
              <a:rPr lang="en-US" sz="2400" dirty="0"/>
              <a:t>Salvador 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Demos Gracias</a:t>
            </a:r>
            <a:endParaRPr lang="en-US" sz="2400" dirty="0"/>
          </a:p>
        </p:txBody>
      </p:sp>
      <p:pic>
        <p:nvPicPr>
          <p:cNvPr id="1029" name="Picture 5" descr="C:\Users\jared_abels\AppData\Local\Microsoft\Windows\Temporary Internet Files\Content.IE5\9HX2G9UX\MC9003911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33" y="3124994"/>
            <a:ext cx="1590675" cy="183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jared_abels\AppData\Local\Microsoft\Windows\Temporary Internet Files\Content.IE5\AE5TMAQ4\MC90037075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06212" y="3124995"/>
            <a:ext cx="1480602" cy="183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468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446</TotalTime>
  <Words>155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BlackTie</vt:lpstr>
      <vt:lpstr>Canciones en español</vt:lpstr>
      <vt:lpstr>¡Qué llueva!</vt:lpstr>
      <vt:lpstr>Un elefante</vt:lpstr>
      <vt:lpstr>Los colores</vt:lpstr>
      <vt:lpstr>Hola y Adios</vt:lpstr>
      <vt:lpstr>Tenemos Tanto</vt:lpstr>
      <vt:lpstr>Demos 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Canciones</dc:title>
  <dc:creator>Jared Abels</dc:creator>
  <cp:lastModifiedBy>Jared Abels</cp:lastModifiedBy>
  <cp:revision>13</cp:revision>
  <dcterms:created xsi:type="dcterms:W3CDTF">2013-09-20T13:01:00Z</dcterms:created>
  <dcterms:modified xsi:type="dcterms:W3CDTF">2013-09-25T21:20:42Z</dcterms:modified>
</cp:coreProperties>
</file>